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7" r:id="rId3"/>
    <p:sldId id="278" r:id="rId4"/>
    <p:sldId id="270" r:id="rId5"/>
    <p:sldId id="258" r:id="rId6"/>
    <p:sldId id="274" r:id="rId7"/>
    <p:sldId id="273" r:id="rId8"/>
    <p:sldId id="269" r:id="rId9"/>
    <p:sldId id="272" r:id="rId10"/>
    <p:sldId id="276" r:id="rId11"/>
    <p:sldId id="267" r:id="rId12"/>
    <p:sldId id="259" r:id="rId13"/>
    <p:sldId id="279" r:id="rId14"/>
    <p:sldId id="260" r:id="rId15"/>
    <p:sldId id="261" r:id="rId16"/>
    <p:sldId id="271" r:id="rId17"/>
    <p:sldId id="268" r:id="rId18"/>
    <p:sldId id="280" r:id="rId19"/>
    <p:sldId id="257" r:id="rId20"/>
    <p:sldId id="262" r:id="rId21"/>
    <p:sldId id="265" r:id="rId22"/>
    <p:sldId id="263" r:id="rId23"/>
    <p:sldId id="264" r:id="rId24"/>
    <p:sldId id="266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5337447-79E0-4D9E-A19D-B02E791DD3E5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35E5803-C6A4-4CFE-8938-0BDD151260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077200" cy="1673352"/>
          </a:xfrm>
        </p:spPr>
        <p:txBody>
          <a:bodyPr/>
          <a:lstStyle/>
          <a:p>
            <a:pPr algn="ctr"/>
            <a:r>
              <a:rPr lang="ru-RU" dirty="0" smtClean="0"/>
              <a:t>Школьный музей «Летопись школы №91»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5417840"/>
            <a:ext cx="8077200" cy="144016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b="1" dirty="0" err="1" smtClean="0">
                <a:solidFill>
                  <a:schemeClr val="tx1"/>
                </a:solidFill>
              </a:rPr>
              <a:t>Бурганова</a:t>
            </a:r>
            <a:r>
              <a:rPr lang="ru-RU" b="1" dirty="0" smtClean="0">
                <a:solidFill>
                  <a:schemeClr val="tx1"/>
                </a:solidFill>
              </a:rPr>
              <a:t> Татьяна </a:t>
            </a:r>
            <a:r>
              <a:rPr lang="ru-RU" b="1" dirty="0" err="1" smtClean="0">
                <a:solidFill>
                  <a:schemeClr val="tx1"/>
                </a:solidFill>
              </a:rPr>
              <a:t>Наилевна</a:t>
            </a:r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Учитель истории и обществознания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МБОУ «Школа №91» Ново-Савиновского района г.Казани</a:t>
            </a:r>
          </a:p>
          <a:p>
            <a:pPr algn="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Казань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2019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476672"/>
            <a:ext cx="8892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smtClean="0"/>
              <a:t>Музей как дополнительное пространство в образовательном учреждении»</a:t>
            </a:r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_users\Desktop\P1050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788" y="0"/>
            <a:ext cx="9220201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s://edu.tatar.ru/upload/gallery_photo/31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715000" cy="4286250"/>
          </a:xfrm>
          <a:prstGeom prst="rect">
            <a:avLst/>
          </a:prstGeom>
          <a:noFill/>
        </p:spPr>
      </p:pic>
      <p:pic>
        <p:nvPicPr>
          <p:cNvPr id="24580" name="Picture 4" descr="https://edu.tatar.ru/upload/gallery_photo/8507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571750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edu.tatar.ru/upload/news/1925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0267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78446" y="857249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edu.tatar.ru/upload/gallery_photo/351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944687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edu.tatar.ru/upload/news/1925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6984776" cy="46036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История школы</a:t>
            </a:r>
          </a:p>
          <a:p>
            <a:pPr>
              <a:buFontTx/>
              <a:buChar char="-"/>
            </a:pPr>
            <a:r>
              <a:rPr lang="ru-RU" dirty="0" smtClean="0"/>
              <a:t>Ты помнишь как все начиналось</a:t>
            </a:r>
          </a:p>
          <a:p>
            <a:pPr>
              <a:buFontTx/>
              <a:buChar char="-"/>
            </a:pPr>
            <a:r>
              <a:rPr lang="ru-RU" dirty="0" smtClean="0"/>
              <a:t>История школы в лицах (выпускники, учителя)</a:t>
            </a:r>
          </a:p>
          <a:p>
            <a:pPr>
              <a:buFontTx/>
              <a:buChar char="-"/>
            </a:pPr>
            <a:r>
              <a:rPr lang="ru-RU" dirty="0" smtClean="0"/>
              <a:t>Школа это маленькая жизнь</a:t>
            </a:r>
          </a:p>
          <a:p>
            <a:pPr>
              <a:buFontTx/>
              <a:buChar char="-"/>
            </a:pPr>
            <a:r>
              <a:rPr lang="ru-RU" dirty="0" smtClean="0"/>
              <a:t>Наши достижения- наука, спорт, учеба</a:t>
            </a:r>
          </a:p>
          <a:p>
            <a:pPr>
              <a:buFontTx/>
              <a:buChar char="-"/>
            </a:pPr>
            <a:r>
              <a:rPr lang="ru-RU" dirty="0" err="1" smtClean="0"/>
              <a:t>Саттаров</a:t>
            </a:r>
            <a:r>
              <a:rPr lang="ru-RU" dirty="0" smtClean="0"/>
              <a:t> М.Т. – учитель, писатель, ветеран.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Никто не забыт – ничто не забыто</a:t>
            </a:r>
          </a:p>
          <a:p>
            <a:pPr>
              <a:buNone/>
            </a:pPr>
            <a:r>
              <a:rPr lang="ru-RU" dirty="0" smtClean="0"/>
              <a:t>- Боевой путь Наумова В.Н.</a:t>
            </a:r>
          </a:p>
          <a:p>
            <a:pPr>
              <a:buFontTx/>
              <a:buChar char="-"/>
            </a:pPr>
            <a:r>
              <a:rPr lang="ru-RU" dirty="0" smtClean="0"/>
              <a:t>В жизни всегда есть место подвигу – наш район в годы ВОВ</a:t>
            </a:r>
          </a:p>
          <a:p>
            <a:pPr>
              <a:buFontTx/>
              <a:buChar char="-"/>
            </a:pPr>
            <a:r>
              <a:rPr lang="ru-RU" dirty="0" smtClean="0"/>
              <a:t>Учителя и выпускники – военные подвиги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Временные экспозиции – выставки</a:t>
            </a:r>
          </a:p>
          <a:p>
            <a:pPr>
              <a:buFontTx/>
              <a:buChar char="-"/>
            </a:pPr>
            <a:r>
              <a:rPr lang="ru-RU" dirty="0" smtClean="0"/>
              <a:t>История комсомола</a:t>
            </a:r>
          </a:p>
          <a:p>
            <a:pPr>
              <a:buFontTx/>
              <a:buChar char="-"/>
            </a:pPr>
            <a:r>
              <a:rPr lang="ru-RU" dirty="0" smtClean="0"/>
              <a:t>История музейного предмета</a:t>
            </a:r>
          </a:p>
          <a:p>
            <a:pPr>
              <a:buFontTx/>
              <a:buChar char="-"/>
            </a:pPr>
            <a:endParaRPr lang="ru-RU" dirty="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Zver\Desktop\9а класс последний звонок\IMG-20180509-WA00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6" y="1774825"/>
            <a:ext cx="6167967" cy="4625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o2.imgsmail.ru/imgpreview?key=563ecaceba127fc5&amp;mb=imgdb_preview_16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" y="188640"/>
            <a:ext cx="9142226" cy="6453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edu.tatar.ru/upload/news/1992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889" y="3573016"/>
            <a:ext cx="4984111" cy="3284984"/>
          </a:xfrm>
          <a:prstGeom prst="rect">
            <a:avLst/>
          </a:prstGeom>
          <a:noFill/>
        </p:spPr>
      </p:pic>
      <p:pic>
        <p:nvPicPr>
          <p:cNvPr id="1030" name="Picture 6" descr="https://edu.tatar.ru/upload/news/1979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4932040" cy="32506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edu.tatar.ru/upload/news/19579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489552"/>
            <a:ext cx="4752528" cy="3132348"/>
          </a:xfrm>
          <a:prstGeom prst="rect">
            <a:avLst/>
          </a:prstGeom>
          <a:noFill/>
        </p:spPr>
      </p:pic>
      <p:pic>
        <p:nvPicPr>
          <p:cNvPr id="23558" name="Picture 6" descr="https://edu.tatar.ru/upload/news/1925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84110" cy="32849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du.tatar.ru/upload/news/18803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16832"/>
            <a:ext cx="5976664" cy="39391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go3.imgsmail.ru/imgpreview?key=5d71ce01e3203f38&amp;mb=imgdb_preview_197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4863"/>
            <a:ext cx="6336704" cy="39730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edu.tatar.ru/upload/news/18685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7848872" cy="5173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s://edu.tatar.ru/upload/gallery_photo/614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2518" y="1774825"/>
            <a:ext cx="6938963" cy="4625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ver\Desktop\9а класс последний звонок\IMG-20180420-WA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6" y="1774825"/>
            <a:ext cx="6167967" cy="4625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P105028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6" y="1774825"/>
            <a:ext cx="6167967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5" descr="P10503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2114550"/>
            <a:ext cx="63246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P105030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88873" cy="336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edu.tatar.ru/upload/gallery_photo/6142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2518" y="1827361"/>
            <a:ext cx="6938963" cy="46259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5" descr="P10502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359150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10502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800350"/>
            <a:ext cx="54102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249</TotalTime>
  <Words>113</Words>
  <Application>Microsoft Office PowerPoint</Application>
  <PresentationFormat>Экран (4:3)</PresentationFormat>
  <Paragraphs>24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Модульная</vt:lpstr>
      <vt:lpstr>Школьный музей «Летопись школы №91»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музей «Летопись школы №91»</dc:title>
  <dc:creator>Zverdvd.org</dc:creator>
  <cp:lastModifiedBy>User</cp:lastModifiedBy>
  <cp:revision>20</cp:revision>
  <dcterms:created xsi:type="dcterms:W3CDTF">2019-04-22T09:14:29Z</dcterms:created>
  <dcterms:modified xsi:type="dcterms:W3CDTF">2020-03-26T10:50:21Z</dcterms:modified>
</cp:coreProperties>
</file>